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3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CD99"/>
    <a:srgbClr val="947154"/>
    <a:srgbClr val="FABB85"/>
    <a:srgbClr val="F5F8F9"/>
    <a:srgbClr val="FFD39E"/>
    <a:srgbClr val="FFD579"/>
    <a:srgbClr val="E5EAEF"/>
    <a:srgbClr val="9E0202"/>
    <a:srgbClr val="F1EEF4"/>
    <a:srgbClr val="569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4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573182" y="1022190"/>
            <a:ext cx="72314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Poppins" pitchFamily="2" charset="77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5012FDB-9848-584B-9723-23E142CB3BDF}"/>
              </a:ext>
            </a:extLst>
          </p:cNvPr>
          <p:cNvSpPr/>
          <p:nvPr/>
        </p:nvSpPr>
        <p:spPr>
          <a:xfrm>
            <a:off x="2517899" y="6570132"/>
            <a:ext cx="9108521" cy="847681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8A3B4FA-4DEC-EE48-AD21-DABF5D4B682B}"/>
              </a:ext>
            </a:extLst>
          </p:cNvPr>
          <p:cNvSpPr/>
          <p:nvPr/>
        </p:nvSpPr>
        <p:spPr>
          <a:xfrm>
            <a:off x="2517899" y="8082412"/>
            <a:ext cx="9108521" cy="97315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8DF2AD-40AE-2742-8C73-AA2E87EC80D3}"/>
              </a:ext>
            </a:extLst>
          </p:cNvPr>
          <p:cNvSpPr/>
          <p:nvPr/>
        </p:nvSpPr>
        <p:spPr>
          <a:xfrm>
            <a:off x="2435703" y="9846914"/>
            <a:ext cx="9108521" cy="9731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E5A23739-BC9E-8C4E-BFAC-6FA0BC5B76EE}"/>
              </a:ext>
            </a:extLst>
          </p:cNvPr>
          <p:cNvSpPr/>
          <p:nvPr/>
        </p:nvSpPr>
        <p:spPr>
          <a:xfrm>
            <a:off x="2435703" y="11502174"/>
            <a:ext cx="9108521" cy="119163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A997E5-6D36-EE40-965C-95DF7347FD4A}"/>
              </a:ext>
            </a:extLst>
          </p:cNvPr>
          <p:cNvSpPr/>
          <p:nvPr/>
        </p:nvSpPr>
        <p:spPr>
          <a:xfrm flipH="1">
            <a:off x="4974974" y="6731884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Yes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4051A2-00E0-E148-B8D0-C87C964DB0F4}"/>
              </a:ext>
            </a:extLst>
          </p:cNvPr>
          <p:cNvSpPr/>
          <p:nvPr/>
        </p:nvSpPr>
        <p:spPr>
          <a:xfrm flipH="1">
            <a:off x="4974974" y="11844114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Desire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D62B4D-67A5-A746-AA3F-7C7FA2C67753}"/>
              </a:ext>
            </a:extLst>
          </p:cNvPr>
          <p:cNvCxnSpPr>
            <a:cxnSpLocks/>
          </p:cNvCxnSpPr>
          <p:nvPr/>
        </p:nvCxnSpPr>
        <p:spPr>
          <a:xfrm>
            <a:off x="6989961" y="7427235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83A9F72-6B8F-D248-BF24-381D21A21E4D}"/>
              </a:ext>
            </a:extLst>
          </p:cNvPr>
          <p:cNvCxnSpPr>
            <a:cxnSpLocks/>
          </p:cNvCxnSpPr>
          <p:nvPr/>
        </p:nvCxnSpPr>
        <p:spPr>
          <a:xfrm>
            <a:off x="6989961" y="9031534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46B47E5-913A-644A-BD17-231236E0BAC9}"/>
              </a:ext>
            </a:extLst>
          </p:cNvPr>
          <p:cNvCxnSpPr>
            <a:cxnSpLocks/>
          </p:cNvCxnSpPr>
          <p:nvPr/>
        </p:nvCxnSpPr>
        <p:spPr>
          <a:xfrm>
            <a:off x="6989961" y="10813820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62B94BAC-1F51-084B-A6D2-058248DE84B1}"/>
              </a:ext>
            </a:extLst>
          </p:cNvPr>
          <p:cNvSpPr/>
          <p:nvPr/>
        </p:nvSpPr>
        <p:spPr>
          <a:xfrm>
            <a:off x="12833425" y="6570132"/>
            <a:ext cx="9108521" cy="847681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43F986-1DCE-604F-9F39-32E7F0805ABC}"/>
              </a:ext>
            </a:extLst>
          </p:cNvPr>
          <p:cNvSpPr/>
          <p:nvPr/>
        </p:nvSpPr>
        <p:spPr>
          <a:xfrm>
            <a:off x="12833425" y="8082412"/>
            <a:ext cx="9108521" cy="97315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151961B-D026-EB47-8573-9BB88ED2CBDF}"/>
              </a:ext>
            </a:extLst>
          </p:cNvPr>
          <p:cNvSpPr/>
          <p:nvPr/>
        </p:nvSpPr>
        <p:spPr>
          <a:xfrm>
            <a:off x="12751229" y="9846914"/>
            <a:ext cx="9108521" cy="97315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Diamond 55">
            <a:extLst>
              <a:ext uri="{FF2B5EF4-FFF2-40B4-BE49-F238E27FC236}">
                <a16:creationId xmlns:a16="http://schemas.microsoft.com/office/drawing/2014/main" id="{CED1C4F9-2C7C-624C-9CC7-B71B7E054BD2}"/>
              </a:ext>
            </a:extLst>
          </p:cNvPr>
          <p:cNvSpPr/>
          <p:nvPr/>
        </p:nvSpPr>
        <p:spPr>
          <a:xfrm>
            <a:off x="12751229" y="11502174"/>
            <a:ext cx="9108521" cy="119163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21CE654-8CD1-A84E-86EF-F1AE08A06E97}"/>
              </a:ext>
            </a:extLst>
          </p:cNvPr>
          <p:cNvSpPr/>
          <p:nvPr/>
        </p:nvSpPr>
        <p:spPr>
          <a:xfrm flipH="1">
            <a:off x="15290500" y="6731884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No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2AFDFBE-F13E-A54B-8DA9-C1E22225EC1D}"/>
              </a:ext>
            </a:extLst>
          </p:cNvPr>
          <p:cNvSpPr/>
          <p:nvPr/>
        </p:nvSpPr>
        <p:spPr>
          <a:xfrm flipH="1">
            <a:off x="15290500" y="11844114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Desire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9D13EAE-DD82-A348-95FF-F409FD7AE8C9}"/>
              </a:ext>
            </a:extLst>
          </p:cNvPr>
          <p:cNvCxnSpPr>
            <a:cxnSpLocks/>
          </p:cNvCxnSpPr>
          <p:nvPr/>
        </p:nvCxnSpPr>
        <p:spPr>
          <a:xfrm>
            <a:off x="17305487" y="7427235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90C5E0C-365E-8F48-BE0B-01E570D39875}"/>
              </a:ext>
            </a:extLst>
          </p:cNvPr>
          <p:cNvCxnSpPr>
            <a:cxnSpLocks/>
          </p:cNvCxnSpPr>
          <p:nvPr/>
        </p:nvCxnSpPr>
        <p:spPr>
          <a:xfrm>
            <a:off x="17305487" y="9031534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45BA486-A26A-D54B-92E1-BE4C1077745B}"/>
              </a:ext>
            </a:extLst>
          </p:cNvPr>
          <p:cNvCxnSpPr>
            <a:cxnSpLocks/>
          </p:cNvCxnSpPr>
          <p:nvPr/>
        </p:nvCxnSpPr>
        <p:spPr>
          <a:xfrm>
            <a:off x="17305487" y="10813820"/>
            <a:ext cx="0" cy="4595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A74E9478-B898-0044-B97B-96717737BA00}"/>
              </a:ext>
            </a:extLst>
          </p:cNvPr>
          <p:cNvSpPr/>
          <p:nvPr/>
        </p:nvSpPr>
        <p:spPr>
          <a:xfrm flipH="1">
            <a:off x="4974974" y="8275932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Awareness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8DBBAD1-C466-4842-997A-3AFB8BB6C412}"/>
              </a:ext>
            </a:extLst>
          </p:cNvPr>
          <p:cNvSpPr/>
          <p:nvPr/>
        </p:nvSpPr>
        <p:spPr>
          <a:xfrm flipH="1">
            <a:off x="15290500" y="8275932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Awareness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2F78042-3D62-894E-BDA1-27FDC3FDDADD}"/>
              </a:ext>
            </a:extLst>
          </p:cNvPr>
          <p:cNvSpPr/>
          <p:nvPr/>
        </p:nvSpPr>
        <p:spPr>
          <a:xfrm flipH="1">
            <a:off x="4974974" y="10021377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Knowledge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FE384EB-E3B2-1A47-A7AE-6C3FB1344B5D}"/>
              </a:ext>
            </a:extLst>
          </p:cNvPr>
          <p:cNvSpPr/>
          <p:nvPr/>
        </p:nvSpPr>
        <p:spPr>
          <a:xfrm flipH="1">
            <a:off x="15290500" y="10021377"/>
            <a:ext cx="4029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Knowledge</a:t>
            </a:r>
            <a:endParaRPr lang="en-US" sz="54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C078A60-2E6A-334E-B287-33564F860801}"/>
              </a:ext>
            </a:extLst>
          </p:cNvPr>
          <p:cNvCxnSpPr/>
          <p:nvPr/>
        </p:nvCxnSpPr>
        <p:spPr>
          <a:xfrm flipH="1">
            <a:off x="6989961" y="4984547"/>
            <a:ext cx="40738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188C6C9-7697-E14D-8AFE-C5FDCE09675A}"/>
              </a:ext>
            </a:extLst>
          </p:cNvPr>
          <p:cNvCxnSpPr/>
          <p:nvPr/>
        </p:nvCxnSpPr>
        <p:spPr>
          <a:xfrm flipH="1">
            <a:off x="6989961" y="4984547"/>
            <a:ext cx="0" cy="11500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>
            <a:extLst>
              <a:ext uri="{FF2B5EF4-FFF2-40B4-BE49-F238E27FC236}">
                <a16:creationId xmlns:a16="http://schemas.microsoft.com/office/drawing/2014/main" id="{9377203F-C391-1A43-BF5B-42BC1957121A}"/>
              </a:ext>
            </a:extLst>
          </p:cNvPr>
          <p:cNvSpPr/>
          <p:nvPr/>
        </p:nvSpPr>
        <p:spPr>
          <a:xfrm>
            <a:off x="10914439" y="3744056"/>
            <a:ext cx="2600278" cy="2600276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3D0166F-5689-1B45-B0B2-EE449EA94177}"/>
              </a:ext>
            </a:extLst>
          </p:cNvPr>
          <p:cNvSpPr/>
          <p:nvPr/>
        </p:nvSpPr>
        <p:spPr>
          <a:xfrm flipH="1">
            <a:off x="10661984" y="4546734"/>
            <a:ext cx="31051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oppins Medium" pitchFamily="2" charset="77"/>
                <a:ea typeface="Roboto Medium" panose="02000000000000000000" pitchFamily="2" charset="0"/>
                <a:cs typeface="Poppins Medium" pitchFamily="2" charset="77"/>
              </a:rPr>
              <a:t>Business Process</a:t>
            </a:r>
            <a:endParaRPr lang="en-US" sz="4800" dirty="0">
              <a:solidFill>
                <a:schemeClr val="bg1"/>
              </a:solidFill>
              <a:latin typeface="Poppins Medium" pitchFamily="2" charset="77"/>
              <a:ea typeface="Roboto Medium" panose="02000000000000000000" pitchFamily="2" charset="0"/>
              <a:cs typeface="Poppins Medium" pitchFamily="2" charset="77"/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B9B1B1D-ADBF-4D4F-8970-953534E68EED}"/>
              </a:ext>
            </a:extLst>
          </p:cNvPr>
          <p:cNvCxnSpPr/>
          <p:nvPr/>
        </p:nvCxnSpPr>
        <p:spPr>
          <a:xfrm>
            <a:off x="13514717" y="4984547"/>
            <a:ext cx="379077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A9CC8B-0457-E84A-8F75-B59FC02BF072}"/>
              </a:ext>
            </a:extLst>
          </p:cNvPr>
          <p:cNvCxnSpPr/>
          <p:nvPr/>
        </p:nvCxnSpPr>
        <p:spPr>
          <a:xfrm>
            <a:off x="17305487" y="4984547"/>
            <a:ext cx="0" cy="11500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129331</TotalTime>
  <Words>36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Montserrat Light</vt:lpstr>
      <vt:lpstr>Poppins</vt:lpstr>
      <vt:lpstr>Poppins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20780</cp:revision>
  <cp:lastPrinted>2022-08-16T19:03:40Z</cp:lastPrinted>
  <dcterms:created xsi:type="dcterms:W3CDTF">2014-11-12T21:47:38Z</dcterms:created>
  <dcterms:modified xsi:type="dcterms:W3CDTF">2022-08-16T19:06:19Z</dcterms:modified>
  <cp:category/>
</cp:coreProperties>
</file>